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19778-F593-4F94-9F8E-34D947638B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F3F64C-80CB-44CF-A8BF-7C8C06A64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C166D3-9EB0-4F08-AD67-49E223E65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506D-A156-49C8-B1C2-0F9715913339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896A8-B732-4267-B5BB-D3FD6DF28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EC183-E696-4F8F-9B19-6DBC0E238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5352A-AA07-4459-95CC-EB5C07946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363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904F3-646F-4070-9082-168286999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347613-6E78-4F34-BF85-95D16F8D40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2A07B-D619-4468-8C8B-BA33E5CB3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506D-A156-49C8-B1C2-0F9715913339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2A86A3-5A18-4A6B-854D-0E7EEE110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A78599-F09E-4518-B118-9F0D65E40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5352A-AA07-4459-95CC-EB5C07946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256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A123D9-51FA-4C55-A819-B9B9B7FA3F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4F1E94-67D4-45FB-B089-7E462E405D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EF7A2B-89FF-418B-B2AF-726F3D67F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506D-A156-49C8-B1C2-0F9715913339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F8A2D2-80E4-4AA2-A25D-ADADF7D1F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40DD79-BA7A-4C8B-BD67-A77191B41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5352A-AA07-4459-95CC-EB5C07946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132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627FF-B123-4A10-8F8C-3BAAD8B58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A4B1D-872C-453C-9B26-2A96DA205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75C83-2240-4E40-82DA-71122327A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506D-A156-49C8-B1C2-0F9715913339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13ED1-CDE4-41B5-9907-5160DAD31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59831-73B3-4D16-A743-FA1559A4F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5352A-AA07-4459-95CC-EB5C07946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027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9DA9D-16D2-40B8-8378-463CE45DC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D05BEF-75AD-48F0-A098-7F424420F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C56A4E-DEAB-4B31-99B4-772848D70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506D-A156-49C8-B1C2-0F9715913339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A0C01C-B3E1-4638-AE43-9FA944BB5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166EB-4D0E-45C3-B12F-0AB50D56B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5352A-AA07-4459-95CC-EB5C07946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43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494E8-A48D-4551-A705-C2CB73DA7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B846E-9EC8-4DEA-B634-06BEF5C18E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9C94E1-10C5-49E4-8978-CDBC38F45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0C180C-4C40-4B7C-90F8-C563AC65E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506D-A156-49C8-B1C2-0F9715913339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8239AC-14CA-4B92-9F21-2D9668F6A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D45800-B81F-4204-A886-B3604CFFB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5352A-AA07-4459-95CC-EB5C07946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116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6F466-AED5-4E12-8D5B-F0E5CD0AA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CF8338-D830-455F-9B8D-26C69F41F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6B763E-216C-4D76-BB23-ADB5BE1A4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365459-486D-4846-8BBA-027D726801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7AECAE-C8C1-469C-BA35-74EB63910A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8C352C-D9D0-4EBE-A58D-4A7A54C18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506D-A156-49C8-B1C2-0F9715913339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DED19F-9E01-4F69-BD90-2C8868317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59B507-0A07-4D10-8C2B-71DA976BD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5352A-AA07-4459-95CC-EB5C07946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290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F5AAC-920B-4CC0-85A3-1C17E9434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00CB8A-2095-4D04-8FA1-BB609FFFD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506D-A156-49C8-B1C2-0F9715913339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3297D0-13B6-429F-BB98-37A489059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B9A78A-DB8C-45F3-A90F-CDCE67F2B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5352A-AA07-4459-95CC-EB5C07946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477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E6DF8B-B6D1-4069-A751-B8570DD7F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506D-A156-49C8-B1C2-0F9715913339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EE185D-74DB-45AE-BAF5-E5C8C5F6D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E95886-0180-4C45-A58C-5FFAC00DA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5352A-AA07-4459-95CC-EB5C07946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378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9F407-37DB-42AF-A4AB-22484588D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61363-3A1E-4C90-ABDC-0BCCD5A98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FF4274-CED8-421D-96E7-8DA44B1092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B83E93-1CE7-4C5C-8215-4337B3B5C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506D-A156-49C8-B1C2-0F9715913339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9BCC74-C009-4B7A-BB6F-3AEE2B92D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AAA10D-4FE9-499F-B1D3-EAFB8C360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5352A-AA07-4459-95CC-EB5C07946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273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D67C6-0ED8-48CF-8814-7A6035F65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44BD5-FF59-4CC3-AB0B-F601147EE6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0B4EC7-2B3B-41E7-AA8B-F12036C98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A9F8E9-773F-4D25-920A-0D8D88182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506D-A156-49C8-B1C2-0F9715913339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4243BD-E2BC-46C6-9385-56306D67A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1D1EE7-EBDA-483F-9487-E8E915FF3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5352A-AA07-4459-95CC-EB5C07946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592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A8194F-FCF0-42F8-86B8-6DE7DF033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486E02-E0F5-41F5-B5B4-6EC61D3D84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054C51-38F9-4A92-BFB9-761FE8AC6A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2506D-A156-49C8-B1C2-0F9715913339}" type="datetimeFigureOut">
              <a:rPr lang="en-GB" smtClean="0"/>
              <a:t>29/09/2021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6DC26F-A5C7-4947-A91B-2A92878A81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106F8-E88C-4DEC-95BA-34F6DE1E57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5352A-AA07-4459-95CC-EB5C07946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092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icture 4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FD1D0BB1-AF95-41A2-9B5B-C60C9FCC00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972" t="22733" r="12616" b="12701"/>
          <a:stretch/>
        </p:blipFill>
        <p:spPr>
          <a:xfrm>
            <a:off x="2326639" y="0"/>
            <a:ext cx="7609841" cy="678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195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Philpott</dc:creator>
  <cp:lastModifiedBy>Julie Philpott</cp:lastModifiedBy>
  <cp:revision>2</cp:revision>
  <cp:lastPrinted>2021-09-29T09:38:46Z</cp:lastPrinted>
  <dcterms:created xsi:type="dcterms:W3CDTF">2021-08-18T12:13:10Z</dcterms:created>
  <dcterms:modified xsi:type="dcterms:W3CDTF">2021-09-29T09:38:48Z</dcterms:modified>
</cp:coreProperties>
</file>